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Lst>
  <p:sldSz cx="9601200" cy="12801600" type="A3"/>
  <p:notesSz cx="6858000" cy="9144000"/>
  <p:defaultText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37" d="100"/>
          <a:sy n="37" d="100"/>
        </p:scale>
        <p:origin x="20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en-US" smtClean="0"/>
              <a:t>Click to edit Master title style</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DB6E9C-C636-4304-A0E8-7B7A9E6DD129}"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2B4F2-F01E-4457-B5F2-E5F99C4EB27F}" type="slidenum">
              <a:rPr lang="en-US" smtClean="0"/>
              <a:t>‹#›</a:t>
            </a:fld>
            <a:endParaRPr lang="en-US"/>
          </a:p>
        </p:txBody>
      </p:sp>
    </p:spTree>
    <p:extLst>
      <p:ext uri="{BB962C8B-B14F-4D97-AF65-F5344CB8AC3E}">
        <p14:creationId xmlns:p14="http://schemas.microsoft.com/office/powerpoint/2010/main" val="3982574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DB6E9C-C636-4304-A0E8-7B7A9E6DD129}"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2B4F2-F01E-4457-B5F2-E5F99C4EB27F}" type="slidenum">
              <a:rPr lang="en-US" smtClean="0"/>
              <a:t>‹#›</a:t>
            </a:fld>
            <a:endParaRPr lang="en-US"/>
          </a:p>
        </p:txBody>
      </p:sp>
    </p:spTree>
    <p:extLst>
      <p:ext uri="{BB962C8B-B14F-4D97-AF65-F5344CB8AC3E}">
        <p14:creationId xmlns:p14="http://schemas.microsoft.com/office/powerpoint/2010/main" val="364468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DB6E9C-C636-4304-A0E8-7B7A9E6DD129}"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2B4F2-F01E-4457-B5F2-E5F99C4EB27F}" type="slidenum">
              <a:rPr lang="en-US" smtClean="0"/>
              <a:t>‹#›</a:t>
            </a:fld>
            <a:endParaRPr lang="en-US"/>
          </a:p>
        </p:txBody>
      </p:sp>
    </p:spTree>
    <p:extLst>
      <p:ext uri="{BB962C8B-B14F-4D97-AF65-F5344CB8AC3E}">
        <p14:creationId xmlns:p14="http://schemas.microsoft.com/office/powerpoint/2010/main" val="1691146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DB6E9C-C636-4304-A0E8-7B7A9E6DD129}"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2B4F2-F01E-4457-B5F2-E5F99C4EB27F}" type="slidenum">
              <a:rPr lang="en-US" smtClean="0"/>
              <a:t>‹#›</a:t>
            </a:fld>
            <a:endParaRPr lang="en-US"/>
          </a:p>
        </p:txBody>
      </p:sp>
    </p:spTree>
    <p:extLst>
      <p:ext uri="{BB962C8B-B14F-4D97-AF65-F5344CB8AC3E}">
        <p14:creationId xmlns:p14="http://schemas.microsoft.com/office/powerpoint/2010/main" val="336152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en-US" smtClean="0"/>
              <a:t>Click to edit Master title style</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DB6E9C-C636-4304-A0E8-7B7A9E6DD129}"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2B4F2-F01E-4457-B5F2-E5F99C4EB27F}" type="slidenum">
              <a:rPr lang="en-US" smtClean="0"/>
              <a:t>‹#›</a:t>
            </a:fld>
            <a:endParaRPr lang="en-US"/>
          </a:p>
        </p:txBody>
      </p:sp>
    </p:spTree>
    <p:extLst>
      <p:ext uri="{BB962C8B-B14F-4D97-AF65-F5344CB8AC3E}">
        <p14:creationId xmlns:p14="http://schemas.microsoft.com/office/powerpoint/2010/main" val="360285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DB6E9C-C636-4304-A0E8-7B7A9E6DD129}"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2B4F2-F01E-4457-B5F2-E5F99C4EB27F}" type="slidenum">
              <a:rPr lang="en-US" smtClean="0"/>
              <a:t>‹#›</a:t>
            </a:fld>
            <a:endParaRPr lang="en-US"/>
          </a:p>
        </p:txBody>
      </p:sp>
    </p:spTree>
    <p:extLst>
      <p:ext uri="{BB962C8B-B14F-4D97-AF65-F5344CB8AC3E}">
        <p14:creationId xmlns:p14="http://schemas.microsoft.com/office/powerpoint/2010/main" val="116472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smtClean="0"/>
              <a:t>Click to edit Master text styles</a:t>
            </a:r>
          </a:p>
        </p:txBody>
      </p:sp>
      <p:sp>
        <p:nvSpPr>
          <p:cNvPr id="4" name="Content Placeholder 3"/>
          <p:cNvSpPr>
            <a:spLocks noGrp="1"/>
          </p:cNvSpPr>
          <p:nvPr>
            <p:ph sz="half" idx="2"/>
          </p:nvPr>
        </p:nvSpPr>
        <p:spPr>
          <a:xfrm>
            <a:off x="661334" y="4676140"/>
            <a:ext cx="4061757" cy="68778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smtClean="0"/>
              <a:t>Click to edit Master text styles</a:t>
            </a:r>
          </a:p>
        </p:txBody>
      </p:sp>
      <p:sp>
        <p:nvSpPr>
          <p:cNvPr id="6" name="Content Placeholder 5"/>
          <p:cNvSpPr>
            <a:spLocks noGrp="1"/>
          </p:cNvSpPr>
          <p:nvPr>
            <p:ph sz="quarter" idx="4"/>
          </p:nvPr>
        </p:nvSpPr>
        <p:spPr>
          <a:xfrm>
            <a:off x="4860608" y="4676140"/>
            <a:ext cx="4081761" cy="68778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DB6E9C-C636-4304-A0E8-7B7A9E6DD129}"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A2B4F2-F01E-4457-B5F2-E5F99C4EB27F}" type="slidenum">
              <a:rPr lang="en-US" smtClean="0"/>
              <a:t>‹#›</a:t>
            </a:fld>
            <a:endParaRPr lang="en-US"/>
          </a:p>
        </p:txBody>
      </p:sp>
    </p:spTree>
    <p:extLst>
      <p:ext uri="{BB962C8B-B14F-4D97-AF65-F5344CB8AC3E}">
        <p14:creationId xmlns:p14="http://schemas.microsoft.com/office/powerpoint/2010/main" val="381490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DB6E9C-C636-4304-A0E8-7B7A9E6DD129}"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A2B4F2-F01E-4457-B5F2-E5F99C4EB27F}" type="slidenum">
              <a:rPr lang="en-US" smtClean="0"/>
              <a:t>‹#›</a:t>
            </a:fld>
            <a:endParaRPr lang="en-US"/>
          </a:p>
        </p:txBody>
      </p:sp>
    </p:spTree>
    <p:extLst>
      <p:ext uri="{BB962C8B-B14F-4D97-AF65-F5344CB8AC3E}">
        <p14:creationId xmlns:p14="http://schemas.microsoft.com/office/powerpoint/2010/main" val="3288588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B6E9C-C636-4304-A0E8-7B7A9E6DD129}"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A2B4F2-F01E-4457-B5F2-E5F99C4EB27F}" type="slidenum">
              <a:rPr lang="en-US" smtClean="0"/>
              <a:t>‹#›</a:t>
            </a:fld>
            <a:endParaRPr lang="en-US"/>
          </a:p>
        </p:txBody>
      </p:sp>
    </p:spTree>
    <p:extLst>
      <p:ext uri="{BB962C8B-B14F-4D97-AF65-F5344CB8AC3E}">
        <p14:creationId xmlns:p14="http://schemas.microsoft.com/office/powerpoint/2010/main" val="3842983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smtClean="0"/>
              <a:t>Click to edit Master title style</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DB6E9C-C636-4304-A0E8-7B7A9E6DD129}"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2B4F2-F01E-4457-B5F2-E5F99C4EB27F}" type="slidenum">
              <a:rPr lang="en-US" smtClean="0"/>
              <a:t>‹#›</a:t>
            </a:fld>
            <a:endParaRPr lang="en-US"/>
          </a:p>
        </p:txBody>
      </p:sp>
    </p:spTree>
    <p:extLst>
      <p:ext uri="{BB962C8B-B14F-4D97-AF65-F5344CB8AC3E}">
        <p14:creationId xmlns:p14="http://schemas.microsoft.com/office/powerpoint/2010/main" val="3129298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smtClean="0"/>
              <a:t>Click icon to add picture</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DB6E9C-C636-4304-A0E8-7B7A9E6DD129}"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2B4F2-F01E-4457-B5F2-E5F99C4EB27F}" type="slidenum">
              <a:rPr lang="en-US" smtClean="0"/>
              <a:t>‹#›</a:t>
            </a:fld>
            <a:endParaRPr lang="en-US"/>
          </a:p>
        </p:txBody>
      </p:sp>
    </p:spTree>
    <p:extLst>
      <p:ext uri="{BB962C8B-B14F-4D97-AF65-F5344CB8AC3E}">
        <p14:creationId xmlns:p14="http://schemas.microsoft.com/office/powerpoint/2010/main" val="390025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38DB6E9C-C636-4304-A0E8-7B7A9E6DD129}" type="datetimeFigureOut">
              <a:rPr lang="en-US" smtClean="0"/>
              <a:t>5/8/2023</a:t>
            </a:fld>
            <a:endParaRPr lang="en-US"/>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8DA2B4F2-F01E-4457-B5F2-E5F99C4EB27F}" type="slidenum">
              <a:rPr lang="en-US" smtClean="0"/>
              <a:t>‹#›</a:t>
            </a:fld>
            <a:endParaRPr lang="en-US"/>
          </a:p>
        </p:txBody>
      </p:sp>
    </p:spTree>
    <p:extLst>
      <p:ext uri="{BB962C8B-B14F-4D97-AF65-F5344CB8AC3E}">
        <p14:creationId xmlns:p14="http://schemas.microsoft.com/office/powerpoint/2010/main" val="11770346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01200" cy="12801600"/>
          </a:xfrm>
          <a:prstGeom prst="rect">
            <a:avLst/>
          </a:prstGeom>
          <a:noFill/>
        </p:spPr>
      </p:pic>
      <p:sp>
        <p:nvSpPr>
          <p:cNvPr id="2" name="TextBox 1"/>
          <p:cNvSpPr txBox="1"/>
          <p:nvPr/>
        </p:nvSpPr>
        <p:spPr>
          <a:xfrm>
            <a:off x="5261811" y="1347537"/>
            <a:ext cx="4154905" cy="8486274"/>
          </a:xfrm>
          <a:prstGeom prst="rect">
            <a:avLst/>
          </a:prstGeom>
          <a:noFill/>
        </p:spPr>
        <p:txBody>
          <a:bodyPr wrap="square" rtlCol="0">
            <a:spAutoFit/>
          </a:bodyPr>
          <a:lstStyle/>
          <a:p>
            <a:endParaRPr lang="en-US" dirty="0"/>
          </a:p>
        </p:txBody>
      </p:sp>
      <p:sp>
        <p:nvSpPr>
          <p:cNvPr id="5" name="TextBox 4"/>
          <p:cNvSpPr txBox="1"/>
          <p:nvPr/>
        </p:nvSpPr>
        <p:spPr>
          <a:xfrm>
            <a:off x="4780548" y="1347536"/>
            <a:ext cx="4636168" cy="11079956"/>
          </a:xfrm>
          <a:prstGeom prst="rect">
            <a:avLst/>
          </a:prstGeom>
          <a:noFill/>
          <a:ln>
            <a:solidFill>
              <a:schemeClr val="tx1"/>
            </a:solidFill>
          </a:ln>
        </p:spPr>
        <p:txBody>
          <a:bodyPr wrap="square" rtlCol="0">
            <a:spAutoFit/>
          </a:bodyPr>
          <a:lstStyle/>
          <a:p>
            <a:pPr algn="just" rtl="1">
              <a:lnSpc>
                <a:spcPct val="150000"/>
              </a:lnSpc>
            </a:pPr>
            <a:r>
              <a:rPr lang="fa-IR" sz="1800" b="1" dirty="0" smtClean="0">
                <a:latin typeface="30"/>
                <a:cs typeface="B Nazanin" pitchFamily="2" charset="-78"/>
              </a:rPr>
              <a:t>مقدمه</a:t>
            </a:r>
          </a:p>
          <a:p>
            <a:pPr algn="just" rtl="1">
              <a:lnSpc>
                <a:spcPct val="150000"/>
              </a:lnSpc>
            </a:pPr>
            <a:r>
              <a:rPr lang="ar-SA" sz="2000" b="1" dirty="0" smtClean="0">
                <a:latin typeface="30"/>
                <a:cs typeface="B Nazanin" pitchFamily="2" charset="-78"/>
              </a:rPr>
              <a:t>براي </a:t>
            </a:r>
            <a:r>
              <a:rPr lang="fa-IR" sz="2000" b="1" dirty="0">
                <a:latin typeface="30"/>
                <a:cs typeface="B Nazanin" pitchFamily="2" charset="-78"/>
              </a:rPr>
              <a:t>ساخت پوستر</a:t>
            </a:r>
            <a:r>
              <a:rPr lang="ar-SA" sz="2000" b="1" dirty="0">
                <a:latin typeface="30"/>
                <a:cs typeface="B Nazanin" pitchFamily="2" charset="-78"/>
              </a:rPr>
              <a:t>، فقط از نرم افزار مايكروسافت </a:t>
            </a:r>
            <a:r>
              <a:rPr lang="fa-IR" sz="2000" b="1" dirty="0">
                <a:latin typeface="30"/>
                <a:cs typeface="B Nazanin" pitchFamily="2" charset="-78"/>
              </a:rPr>
              <a:t>پاورپوینت </a:t>
            </a:r>
            <a:r>
              <a:rPr lang="ar-SA" sz="2000" b="1" dirty="0">
                <a:latin typeface="30"/>
                <a:cs typeface="B Nazanin" pitchFamily="2" charset="-78"/>
              </a:rPr>
              <a:t>نسخة </a:t>
            </a:r>
            <a:r>
              <a:rPr lang="fa-IR" sz="2000" b="1" dirty="0">
                <a:latin typeface="30"/>
                <a:cs typeface="B Nazanin" pitchFamily="2" charset="-78"/>
              </a:rPr>
              <a:t>2003 به بعد</a:t>
            </a:r>
            <a:r>
              <a:rPr lang="ar-SA" sz="2000" b="1" dirty="0">
                <a:latin typeface="30"/>
                <a:cs typeface="B Nazanin" pitchFamily="2" charset="-78"/>
              </a:rPr>
              <a:t> استفاده كنيد. عنوان همة بخش‌ها با قلم </a:t>
            </a:r>
            <a:r>
              <a:rPr lang="en-US" sz="2000" b="1" dirty="0">
                <a:latin typeface="30"/>
                <a:cs typeface="B Nazanin" pitchFamily="2" charset="-78"/>
              </a:rPr>
              <a:t>B </a:t>
            </a:r>
            <a:r>
              <a:rPr lang="en-US" sz="2000" b="1" dirty="0" err="1">
                <a:latin typeface="30"/>
                <a:cs typeface="B Nazanin" pitchFamily="2" charset="-78"/>
              </a:rPr>
              <a:t>Titr</a:t>
            </a:r>
            <a:r>
              <a:rPr lang="fa-IR" sz="2000" b="1" dirty="0">
                <a:latin typeface="30"/>
                <a:cs typeface="B Nazanin" pitchFamily="2" charset="-78"/>
              </a:rPr>
              <a:t> </a:t>
            </a:r>
            <a:r>
              <a:rPr lang="ar-SA" sz="2000" b="1" dirty="0">
                <a:latin typeface="30"/>
                <a:cs typeface="B Nazanin" pitchFamily="2" charset="-78"/>
              </a:rPr>
              <a:t>و اندازه </a:t>
            </a:r>
            <a:r>
              <a:rPr lang="fa-IR" sz="2000" b="1" dirty="0">
                <a:latin typeface="30"/>
                <a:cs typeface="B Nazanin" pitchFamily="2" charset="-78"/>
              </a:rPr>
              <a:t>32 </a:t>
            </a:r>
            <a:r>
              <a:rPr lang="ar-SA" sz="2000" b="1" dirty="0">
                <a:latin typeface="30"/>
                <a:cs typeface="B Nazanin" pitchFamily="2" charset="-78"/>
              </a:rPr>
              <a:t>پررنگ و عنوان زيربخش‌ها با قلم </a:t>
            </a:r>
            <a:r>
              <a:rPr lang="en-US" sz="2000" b="1" dirty="0">
                <a:latin typeface="30"/>
                <a:cs typeface="B Nazanin" pitchFamily="2" charset="-78"/>
              </a:rPr>
              <a:t>B </a:t>
            </a:r>
            <a:r>
              <a:rPr lang="en-US" sz="2000" b="1" dirty="0" err="1">
                <a:latin typeface="30"/>
                <a:cs typeface="B Nazanin" pitchFamily="2" charset="-78"/>
              </a:rPr>
              <a:t>Nazanin</a:t>
            </a:r>
            <a:r>
              <a:rPr lang="fa-IR" sz="2000" b="1" dirty="0">
                <a:latin typeface="30"/>
                <a:cs typeface="B Nazanin" pitchFamily="2" charset="-78"/>
              </a:rPr>
              <a:t> </a:t>
            </a:r>
            <a:r>
              <a:rPr lang="ar-SA" sz="2000" b="1" dirty="0">
                <a:latin typeface="30"/>
                <a:cs typeface="B Nazanin" pitchFamily="2" charset="-78"/>
              </a:rPr>
              <a:t>و اندازه </a:t>
            </a:r>
            <a:r>
              <a:rPr lang="fa-IR" sz="2000" b="1" dirty="0">
                <a:latin typeface="30"/>
                <a:cs typeface="B Nazanin" pitchFamily="2" charset="-78"/>
              </a:rPr>
              <a:t>28 </a:t>
            </a:r>
            <a:r>
              <a:rPr lang="ar-SA" sz="2000" b="1" dirty="0">
                <a:latin typeface="30"/>
                <a:cs typeface="B Nazanin" pitchFamily="2" charset="-78"/>
              </a:rPr>
              <a:t>پررنگ تايپ شود. </a:t>
            </a:r>
            <a:r>
              <a:rPr lang="fa-IR" sz="2000" b="1" dirty="0">
                <a:latin typeface="30"/>
                <a:cs typeface="B Nazanin" pitchFamily="2" charset="-78"/>
              </a:rPr>
              <a:t>برای کلیه متون از حالت پاراگراف از راست (متن از راست به چپ)- حالت </a:t>
            </a:r>
            <a:r>
              <a:rPr lang="en-US" sz="2000" b="1" dirty="0">
                <a:latin typeface="30"/>
                <a:cs typeface="B Nazanin" pitchFamily="2" charset="-78"/>
              </a:rPr>
              <a:t>Justify</a:t>
            </a:r>
            <a:r>
              <a:rPr lang="fa-IR" sz="2000" b="1" dirty="0">
                <a:latin typeface="30"/>
                <a:cs typeface="B Nazanin" pitchFamily="2" charset="-78"/>
              </a:rPr>
              <a:t>- و براي تدوين بخشهای لاتين نيز بايستي کليه موارد مندرج در اين دستورالعمل رعايت شود و برای نگارش بخش های لاتین بايد از قلم </a:t>
            </a:r>
            <a:r>
              <a:rPr lang="en-US" sz="2000" b="1" u="sng" dirty="0">
                <a:latin typeface="30"/>
                <a:cs typeface="B Nazanin" pitchFamily="2" charset="-78"/>
              </a:rPr>
              <a:t>Times New Roman </a:t>
            </a:r>
            <a:r>
              <a:rPr lang="fa-IR" sz="2000" b="1" u="sng" dirty="0">
                <a:latin typeface="30"/>
                <a:cs typeface="B Nazanin" pitchFamily="2" charset="-78"/>
              </a:rPr>
              <a:t> با اندازه فونت دو شماره کمتر از حالت فارسي استفاده شود.</a:t>
            </a:r>
          </a:p>
          <a:p>
            <a:pPr algn="just" rtl="1">
              <a:lnSpc>
                <a:spcPct val="150000"/>
              </a:lnSpc>
            </a:pPr>
            <a:r>
              <a:rPr lang="fa-IR" sz="2000" b="1" u="sng" dirty="0">
                <a:solidFill>
                  <a:srgbClr val="FF0000"/>
                </a:solidFill>
                <a:latin typeface="30"/>
                <a:cs typeface="B Nazanin" pitchFamily="2" charset="-78"/>
              </a:rPr>
              <a:t>در صورت تمایل می توانید محل قرارگیری تیترها را بر اساس میزان مطالب کار خودتان در هر بخش تغییر دهید. همچنین سایز نوشته ها را در صورت لزوم می تونید از 26 تا 36 تغییر دهید. </a:t>
            </a:r>
            <a:endParaRPr lang="fa-IR" sz="2000" b="1" u="sng" dirty="0" smtClean="0">
              <a:solidFill>
                <a:srgbClr val="FF0000"/>
              </a:solidFill>
              <a:latin typeface="30"/>
              <a:cs typeface="B Nazanin" pitchFamily="2" charset="-78"/>
            </a:endParaRPr>
          </a:p>
          <a:p>
            <a:pPr algn="just" rtl="1">
              <a:lnSpc>
                <a:spcPct val="150000"/>
              </a:lnSpc>
            </a:pPr>
            <a:endParaRPr lang="fa-IR" sz="2000" b="1" u="sng" dirty="0" smtClean="0">
              <a:solidFill>
                <a:srgbClr val="FF0000"/>
              </a:solidFill>
              <a:latin typeface="30"/>
              <a:cs typeface="B Nazanin" pitchFamily="2" charset="-78"/>
            </a:endParaRPr>
          </a:p>
          <a:p>
            <a:pPr algn="just" rtl="1">
              <a:lnSpc>
                <a:spcPct val="150000"/>
              </a:lnSpc>
            </a:pPr>
            <a:r>
              <a:rPr lang="fa-IR" sz="1800" b="1" dirty="0" smtClean="0">
                <a:latin typeface="30"/>
                <a:cs typeface="B Nazanin" pitchFamily="2" charset="-78"/>
              </a:rPr>
              <a:t>روش تحقیق</a:t>
            </a:r>
            <a:endParaRPr lang="fa-IR" sz="1800" b="1" dirty="0">
              <a:latin typeface="30"/>
              <a:cs typeface="B Nazanin" pitchFamily="2" charset="-78"/>
            </a:endParaRPr>
          </a:p>
          <a:p>
            <a:pPr algn="just" rtl="1">
              <a:lnSpc>
                <a:spcPct val="150000"/>
              </a:lnSpc>
            </a:pPr>
            <a:endParaRPr lang="fa-IR" sz="2000" b="1" u="sng" dirty="0" smtClean="0">
              <a:solidFill>
                <a:srgbClr val="FF0000"/>
              </a:solidFill>
              <a:latin typeface="30"/>
              <a:cs typeface="B Nazanin" pitchFamily="2" charset="-78"/>
            </a:endParaRPr>
          </a:p>
          <a:p>
            <a:pPr algn="just" rtl="1">
              <a:lnSpc>
                <a:spcPct val="150000"/>
              </a:lnSpc>
            </a:pPr>
            <a:endParaRPr lang="fa-IR" sz="2000" b="1" u="sng" dirty="0">
              <a:solidFill>
                <a:srgbClr val="FF0000"/>
              </a:solidFill>
              <a:latin typeface="30"/>
              <a:cs typeface="B Nazanin" pitchFamily="2" charset="-78"/>
            </a:endParaRPr>
          </a:p>
          <a:p>
            <a:pPr algn="just" rtl="1">
              <a:lnSpc>
                <a:spcPct val="150000"/>
              </a:lnSpc>
            </a:pPr>
            <a:endParaRPr lang="fa-IR" sz="2000" b="1" u="sng" dirty="0" smtClean="0">
              <a:solidFill>
                <a:srgbClr val="FF0000"/>
              </a:solidFill>
              <a:latin typeface="30"/>
              <a:cs typeface="B Nazanin" pitchFamily="2" charset="-78"/>
            </a:endParaRPr>
          </a:p>
          <a:p>
            <a:pPr algn="just" rtl="1">
              <a:lnSpc>
                <a:spcPct val="150000"/>
              </a:lnSpc>
            </a:pPr>
            <a:endParaRPr lang="fa-IR" sz="2000" b="1" u="sng" dirty="0">
              <a:solidFill>
                <a:srgbClr val="FF0000"/>
              </a:solidFill>
              <a:latin typeface="30"/>
              <a:cs typeface="B Nazanin" pitchFamily="2" charset="-78"/>
            </a:endParaRPr>
          </a:p>
          <a:p>
            <a:pPr algn="just" rtl="1">
              <a:lnSpc>
                <a:spcPct val="150000"/>
              </a:lnSpc>
            </a:pPr>
            <a:endParaRPr lang="fa-IR" sz="2000" b="1" dirty="0" smtClean="0"/>
          </a:p>
          <a:p>
            <a:pPr algn="just" rtl="1">
              <a:lnSpc>
                <a:spcPct val="150000"/>
              </a:lnSpc>
            </a:pPr>
            <a:endParaRPr lang="fa-IR" sz="2000" b="1" dirty="0" smtClean="0"/>
          </a:p>
          <a:p>
            <a:pPr algn="just" rtl="1">
              <a:lnSpc>
                <a:spcPct val="150000"/>
              </a:lnSpc>
            </a:pPr>
            <a:endParaRPr lang="fa-IR" sz="2000" b="1" dirty="0" smtClean="0"/>
          </a:p>
        </p:txBody>
      </p:sp>
      <p:sp>
        <p:nvSpPr>
          <p:cNvPr id="3" name="TextBox 2"/>
          <p:cNvSpPr txBox="1"/>
          <p:nvPr/>
        </p:nvSpPr>
        <p:spPr>
          <a:xfrm>
            <a:off x="254000" y="1347538"/>
            <a:ext cx="4342064" cy="11079954"/>
          </a:xfrm>
          <a:prstGeom prst="rect">
            <a:avLst/>
          </a:prstGeom>
          <a:noFill/>
          <a:ln>
            <a:solidFill>
              <a:schemeClr val="tx1"/>
            </a:solidFill>
          </a:ln>
        </p:spPr>
        <p:txBody>
          <a:bodyPr wrap="square" rtlCol="0">
            <a:spAutoFit/>
          </a:bodyPr>
          <a:lstStyle/>
          <a:p>
            <a:pPr algn="r" rtl="1"/>
            <a:r>
              <a:rPr lang="fa-IR" sz="1800" b="1" dirty="0">
                <a:cs typeface="B Nazanin" panose="00000400000000000000" pitchFamily="2" charset="-78"/>
              </a:rPr>
              <a:t>یافته ها</a:t>
            </a:r>
          </a:p>
          <a:p>
            <a:pPr algn="r" rtl="1"/>
            <a:endParaRPr lang="fa-IR" sz="1800" b="1" dirty="0">
              <a:cs typeface="B Nazanin" panose="00000400000000000000" pitchFamily="2" charset="-78"/>
            </a:endParaRPr>
          </a:p>
          <a:p>
            <a:pPr algn="r" rtl="1"/>
            <a:endParaRPr lang="fa-IR" sz="1800" b="1" dirty="0" smtClean="0">
              <a:cs typeface="B Nazanin" panose="00000400000000000000" pitchFamily="2" charset="-78"/>
            </a:endParaRPr>
          </a:p>
          <a:p>
            <a:pPr algn="r" rtl="1"/>
            <a:endParaRPr lang="fa-IR" sz="1800" b="1" dirty="0">
              <a:cs typeface="B Nazanin" panose="00000400000000000000" pitchFamily="2" charset="-78"/>
            </a:endParaRPr>
          </a:p>
          <a:p>
            <a:pPr algn="r" rtl="1"/>
            <a:endParaRPr lang="fa-IR" sz="1800" b="1" dirty="0" smtClean="0">
              <a:cs typeface="B Nazanin" panose="00000400000000000000" pitchFamily="2" charset="-78"/>
            </a:endParaRPr>
          </a:p>
          <a:p>
            <a:pPr algn="r" rtl="1"/>
            <a:endParaRPr lang="fa-IR" sz="1800" b="1" dirty="0">
              <a:cs typeface="B Nazanin" panose="00000400000000000000" pitchFamily="2" charset="-78"/>
            </a:endParaRPr>
          </a:p>
          <a:p>
            <a:pPr algn="r" rtl="1"/>
            <a:endParaRPr lang="fa-IR" sz="1800" b="1" dirty="0" smtClean="0">
              <a:cs typeface="B Nazanin" panose="00000400000000000000" pitchFamily="2" charset="-78"/>
            </a:endParaRPr>
          </a:p>
          <a:p>
            <a:pPr algn="r" rtl="1"/>
            <a:endParaRPr lang="fa-IR" sz="1800" b="1" dirty="0">
              <a:cs typeface="B Nazanin" panose="00000400000000000000" pitchFamily="2" charset="-78"/>
            </a:endParaRPr>
          </a:p>
          <a:p>
            <a:pPr algn="r" rtl="1"/>
            <a:endParaRPr lang="fa-IR" sz="1800" b="1" dirty="0" smtClean="0">
              <a:cs typeface="B Nazanin" panose="00000400000000000000" pitchFamily="2" charset="-78"/>
            </a:endParaRPr>
          </a:p>
          <a:p>
            <a:pPr algn="r" rtl="1"/>
            <a:endParaRPr lang="fa-IR" sz="1800" b="1" dirty="0">
              <a:cs typeface="B Nazanin" panose="00000400000000000000" pitchFamily="2" charset="-78"/>
            </a:endParaRPr>
          </a:p>
          <a:p>
            <a:pPr algn="r" rtl="1"/>
            <a:endParaRPr lang="fa-IR" sz="1800" b="1" dirty="0" smtClean="0">
              <a:cs typeface="B Nazanin" panose="00000400000000000000" pitchFamily="2" charset="-78"/>
            </a:endParaRPr>
          </a:p>
          <a:p>
            <a:pPr algn="r" rtl="1"/>
            <a:endParaRPr lang="fa-IR" sz="1800" b="1" dirty="0">
              <a:cs typeface="B Nazanin" panose="00000400000000000000" pitchFamily="2" charset="-78"/>
            </a:endParaRPr>
          </a:p>
          <a:p>
            <a:pPr algn="r" rtl="1"/>
            <a:endParaRPr lang="fa-IR" sz="1800" b="1" dirty="0" smtClean="0">
              <a:cs typeface="B Nazanin" panose="00000400000000000000" pitchFamily="2" charset="-78"/>
            </a:endParaRPr>
          </a:p>
          <a:p>
            <a:pPr algn="r" rtl="1"/>
            <a:endParaRPr lang="fa-IR" sz="1800" b="1" dirty="0">
              <a:cs typeface="B Nazanin" panose="00000400000000000000" pitchFamily="2" charset="-78"/>
            </a:endParaRPr>
          </a:p>
          <a:p>
            <a:pPr algn="r" rtl="1"/>
            <a:endParaRPr lang="fa-IR" sz="1800" b="1" dirty="0" smtClean="0">
              <a:cs typeface="B Nazanin" panose="00000400000000000000" pitchFamily="2" charset="-78"/>
            </a:endParaRPr>
          </a:p>
          <a:p>
            <a:pPr algn="r" rtl="1"/>
            <a:endParaRPr lang="fa-IR" sz="1800" b="1" dirty="0">
              <a:cs typeface="B Nazanin" panose="00000400000000000000" pitchFamily="2" charset="-78"/>
            </a:endParaRPr>
          </a:p>
          <a:p>
            <a:pPr algn="r" rtl="1"/>
            <a:endParaRPr lang="fa-IR" sz="1800" b="1" dirty="0" smtClean="0">
              <a:cs typeface="B Nazanin" panose="00000400000000000000" pitchFamily="2" charset="-78"/>
            </a:endParaRPr>
          </a:p>
          <a:p>
            <a:pPr algn="r" rtl="1"/>
            <a:endParaRPr lang="fa-IR" sz="1800" b="1" dirty="0">
              <a:cs typeface="B Nazanin" panose="00000400000000000000" pitchFamily="2" charset="-78"/>
            </a:endParaRPr>
          </a:p>
          <a:p>
            <a:pPr algn="r" rtl="1"/>
            <a:r>
              <a:rPr lang="fa-IR" sz="1800" b="1" dirty="0">
                <a:cs typeface="B Nazanin" panose="00000400000000000000" pitchFamily="2" charset="-78"/>
              </a:rPr>
              <a:t>بحث و نتیجه گیری</a:t>
            </a:r>
          </a:p>
          <a:p>
            <a:pPr algn="r" rtl="1"/>
            <a:endParaRPr lang="fa-IR" sz="1800" b="1" dirty="0" smtClean="0">
              <a:cs typeface="B Nazanin" panose="00000400000000000000" pitchFamily="2" charset="-78"/>
            </a:endParaRPr>
          </a:p>
          <a:p>
            <a:pPr algn="r" rtl="1"/>
            <a:endParaRPr lang="fa-IR" sz="1800" b="1" dirty="0">
              <a:cs typeface="B Nazanin" panose="00000400000000000000" pitchFamily="2" charset="-78"/>
            </a:endParaRPr>
          </a:p>
          <a:p>
            <a:pPr algn="r" rtl="1"/>
            <a:endParaRPr lang="fa-IR" sz="1800" b="1" dirty="0" smtClean="0">
              <a:cs typeface="B Nazanin" panose="00000400000000000000" pitchFamily="2" charset="-78"/>
            </a:endParaRPr>
          </a:p>
          <a:p>
            <a:pPr algn="r" rtl="1"/>
            <a:endParaRPr lang="fa-IR" sz="1800" b="1" dirty="0">
              <a:cs typeface="B Nazanin" panose="00000400000000000000" pitchFamily="2" charset="-78"/>
            </a:endParaRPr>
          </a:p>
          <a:p>
            <a:pPr algn="r" rtl="1"/>
            <a:endParaRPr lang="fa-IR" sz="1800" b="1" dirty="0" smtClean="0">
              <a:cs typeface="B Nazanin" panose="00000400000000000000" pitchFamily="2" charset="-78"/>
            </a:endParaRPr>
          </a:p>
          <a:p>
            <a:pPr algn="r" rtl="1"/>
            <a:endParaRPr lang="fa-IR" sz="1800" b="1" dirty="0">
              <a:cs typeface="B Nazanin" panose="00000400000000000000" pitchFamily="2" charset="-78"/>
            </a:endParaRPr>
          </a:p>
          <a:p>
            <a:pPr algn="r" rtl="1"/>
            <a:endParaRPr lang="fa-IR" sz="1800" b="1" dirty="0" smtClean="0">
              <a:cs typeface="B Nazanin" panose="00000400000000000000" pitchFamily="2" charset="-78"/>
            </a:endParaRPr>
          </a:p>
          <a:p>
            <a:pPr algn="r" rtl="1"/>
            <a:endParaRPr lang="fa-IR" sz="1800" b="1" dirty="0">
              <a:cs typeface="B Nazanin" panose="00000400000000000000" pitchFamily="2" charset="-78"/>
            </a:endParaRPr>
          </a:p>
          <a:p>
            <a:pPr algn="r" rtl="1"/>
            <a:endParaRPr lang="fa-IR" sz="1800" b="1" dirty="0" smtClean="0">
              <a:cs typeface="B Nazanin" panose="00000400000000000000" pitchFamily="2" charset="-78"/>
            </a:endParaRPr>
          </a:p>
          <a:p>
            <a:pPr algn="r" rtl="1"/>
            <a:endParaRPr lang="fa-IR" sz="1800" b="1" dirty="0">
              <a:cs typeface="B Nazanin" panose="00000400000000000000" pitchFamily="2" charset="-78"/>
            </a:endParaRPr>
          </a:p>
          <a:p>
            <a:pPr algn="r" rtl="1"/>
            <a:endParaRPr lang="fa-IR" sz="1800" b="1" dirty="0" smtClean="0">
              <a:cs typeface="B Nazanin" panose="00000400000000000000" pitchFamily="2" charset="-78"/>
            </a:endParaRPr>
          </a:p>
          <a:p>
            <a:pPr algn="r" rtl="1"/>
            <a:endParaRPr lang="fa-IR" sz="1800" b="1" dirty="0" smtClean="0">
              <a:cs typeface="B Nazanin" panose="00000400000000000000" pitchFamily="2" charset="-78"/>
            </a:endParaRPr>
          </a:p>
          <a:p>
            <a:pPr algn="r" rtl="1"/>
            <a:endParaRPr lang="fa-IR" sz="1800" b="1" dirty="0">
              <a:cs typeface="B Nazanin" panose="00000400000000000000" pitchFamily="2" charset="-78"/>
            </a:endParaRPr>
          </a:p>
          <a:p>
            <a:pPr algn="r" rtl="1"/>
            <a:endParaRPr lang="fa-IR" sz="1800" b="1" dirty="0" smtClean="0">
              <a:cs typeface="B Nazanin" panose="00000400000000000000" pitchFamily="2" charset="-78"/>
            </a:endParaRPr>
          </a:p>
          <a:p>
            <a:pPr algn="r" rtl="1"/>
            <a:r>
              <a:rPr lang="fa-IR" sz="1800" b="1" dirty="0" smtClean="0">
                <a:cs typeface="B Nazanin" panose="00000400000000000000" pitchFamily="2" charset="-78"/>
              </a:rPr>
              <a:t>منابع</a:t>
            </a:r>
            <a:endParaRPr lang="fa-IR" sz="1800" b="1" dirty="0">
              <a:cs typeface="B Nazanin" panose="00000400000000000000" pitchFamily="2" charset="-78"/>
            </a:endParaRPr>
          </a:p>
          <a:p>
            <a:pPr algn="r" rtl="1"/>
            <a:endParaRPr lang="fa-IR" sz="1800" b="1" dirty="0" smtClean="0">
              <a:cs typeface="B Nazanin" panose="00000400000000000000" pitchFamily="2" charset="-78"/>
            </a:endParaRPr>
          </a:p>
          <a:p>
            <a:pPr algn="r" rtl="1"/>
            <a:endParaRPr lang="fa-IR" sz="1800" b="1" dirty="0">
              <a:cs typeface="B Nazanin" panose="00000400000000000000" pitchFamily="2" charset="-78"/>
            </a:endParaRPr>
          </a:p>
          <a:p>
            <a:pPr algn="r" rtl="1"/>
            <a:endParaRPr lang="fa-IR" sz="1800" b="1" dirty="0">
              <a:cs typeface="B Nazanin" panose="00000400000000000000" pitchFamily="2" charset="-78"/>
            </a:endParaRPr>
          </a:p>
          <a:p>
            <a:pPr algn="r" rtl="1"/>
            <a:endParaRPr lang="fa-IR" sz="1800" b="1" dirty="0">
              <a:cs typeface="B Nazanin" panose="00000400000000000000" pitchFamily="2" charset="-78"/>
            </a:endParaRPr>
          </a:p>
          <a:p>
            <a:pPr algn="r" rtl="1"/>
            <a:endParaRPr lang="fa-IR" sz="1800" b="1" dirty="0" smtClean="0">
              <a:cs typeface="B Nazanin" panose="00000400000000000000" pitchFamily="2" charset="-78"/>
            </a:endParaRPr>
          </a:p>
        </p:txBody>
      </p:sp>
    </p:spTree>
    <p:extLst>
      <p:ext uri="{BB962C8B-B14F-4D97-AF65-F5344CB8AC3E}">
        <p14:creationId xmlns:p14="http://schemas.microsoft.com/office/powerpoint/2010/main" val="27282105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TotalTime>
  <Words>147</Words>
  <Application>Microsoft Office PowerPoint</Application>
  <PresentationFormat>A3 Paper (297x420 mm)</PresentationFormat>
  <Paragraphs>47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30</vt:lpstr>
      <vt:lpstr>Arial</vt:lpstr>
      <vt:lpstr>B Nazanin</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j.gholamian</dc:creator>
  <cp:lastModifiedBy>Moorche</cp:lastModifiedBy>
  <cp:revision>5</cp:revision>
  <dcterms:created xsi:type="dcterms:W3CDTF">2023-05-08T05:34:25Z</dcterms:created>
  <dcterms:modified xsi:type="dcterms:W3CDTF">2023-05-08T12:26:49Z</dcterms:modified>
</cp:coreProperties>
</file>